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5" r:id="rId2"/>
    <p:sldId id="264" r:id="rId3"/>
    <p:sldId id="263" r:id="rId4"/>
    <p:sldId id="262" r:id="rId5"/>
    <p:sldId id="261" r:id="rId6"/>
    <p:sldId id="260" r:id="rId7"/>
    <p:sldId id="259" r:id="rId8"/>
    <p:sldId id="258" r:id="rId9"/>
    <p:sldId id="257" r:id="rId10"/>
    <p:sldId id="256" r:id="rId11"/>
    <p:sldId id="273" r:id="rId12"/>
    <p:sldId id="272" r:id="rId13"/>
    <p:sldId id="271" r:id="rId14"/>
    <p:sldId id="270" r:id="rId15"/>
    <p:sldId id="269" r:id="rId16"/>
    <p:sldId id="268" r:id="rId17"/>
    <p:sldId id="267" r:id="rId18"/>
    <p:sldId id="266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BDA3"/>
    <a:srgbClr val="B0D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300C7-D194-4435-A725-D24B205EF93F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7C85C-C5FA-48B4-B46E-C68A4F215D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84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066800"/>
            <a:ext cx="7467600" cy="1828090"/>
          </a:xfrm>
        </p:spPr>
        <p:txBody>
          <a:bodyPr anchor="b">
            <a:normAutofit/>
          </a:bodyPr>
          <a:lstStyle>
            <a:lvl1pPr>
              <a:defRPr sz="4800">
                <a:latin typeface="Andalus" pitchFamily="18" charset="-78"/>
                <a:cs typeface="Andalus" pitchFamily="18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895600"/>
            <a:ext cx="5712179" cy="15211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86" y="3429000"/>
            <a:ext cx="2667000" cy="261143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0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5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Mass Wasting and Flash Floods</a:t>
            </a:r>
            <a:endParaRPr lang="en-US" sz="3200" dirty="0"/>
          </a:p>
        </p:txBody>
      </p:sp>
      <p:pic>
        <p:nvPicPr>
          <p:cNvPr id="9218" name="Picture 2" descr="http://wwwbrr.cr.usgs.gov/projects/Burned_Watersheds/FlashFlo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76400"/>
            <a:ext cx="7143750" cy="4762500"/>
          </a:xfrm>
          <a:prstGeom prst="rect">
            <a:avLst/>
          </a:prstGeom>
          <a:noFill/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2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0"/>
            <a:ext cx="8269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Hanging Benches Are Left Behind, As the River Cuts Deeper into the Sediment</a:t>
            </a:r>
            <a:endParaRPr lang="en-US" sz="2000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rot="16200000" flipH="1" flipV="1">
            <a:off x="3314700" y="647700"/>
            <a:ext cx="1447800" cy="106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76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0"/>
            <a:ext cx="3890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Devastation is Nearly Complete</a:t>
            </a:r>
            <a:endParaRPr lang="en-US" sz="2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This project was made possible in part by a grant from </a:t>
            </a:r>
          </a:p>
          <a:p>
            <a:pPr algn="ctr">
              <a:buNone/>
            </a:pPr>
            <a:r>
              <a:rPr lang="en-US" sz="4000" b="1" dirty="0" smtClean="0"/>
              <a:t>Washington’s National Park Fund.</a:t>
            </a:r>
            <a:endParaRPr lang="en-US" sz="4000" b="1" dirty="0"/>
          </a:p>
        </p:txBody>
      </p:sp>
      <p:pic>
        <p:nvPicPr>
          <p:cNvPr id="1026" name="Picture 2" descr="http://onwebmanager.net/wnpf/images/WNPF_Logo_tran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895600"/>
            <a:ext cx="1969129" cy="13716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0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0"/>
            <a:ext cx="808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Major Storm Upstream of this Dry Wash is Sending A Torrent Downstream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1866900" y="419100"/>
            <a:ext cx="914400" cy="838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1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0" y="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of the Initial Water is Soaking Into the Porous Sediment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457700" y="1028700"/>
            <a:ext cx="2362200" cy="106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2.JPG"/>
          <p:cNvPicPr>
            <a:picLocks noChangeAspect="1"/>
          </p:cNvPicPr>
          <p:nvPr/>
        </p:nvPicPr>
        <p:blipFill>
          <a:blip r:embed="rId2" cstate="print"/>
          <a:srcRect t="5556"/>
          <a:stretch>
            <a:fillRect/>
          </a:stretch>
        </p:blipFill>
        <p:spPr>
          <a:xfrm>
            <a:off x="0" y="381000"/>
            <a:ext cx="91440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0"/>
            <a:ext cx="8881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Supersaturated Sediments Are Beginning to Slump Under the Pressure of the Water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914900" y="1181100"/>
            <a:ext cx="2438400" cy="990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3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0"/>
            <a:ext cx="7990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 Mass Wasting Event is Beginning, as the Entire Slope Moves Downstream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4610100" y="1409700"/>
            <a:ext cx="4191000" cy="2286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4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0"/>
            <a:ext cx="7767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Force of the Flash Flood Can Send Even Large Boulders Downstream!</a:t>
            </a:r>
            <a:endParaRPr lang="en-US" sz="2000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rot="16200000" flipH="1">
            <a:off x="3352800" y="1676400"/>
            <a:ext cx="25146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67.JPG"/>
          <p:cNvPicPr>
            <a:picLocks noChangeAspect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>
          <a:xfrm>
            <a:off x="0" y="457200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0"/>
            <a:ext cx="7265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 the Gradient Levels Out, the River Starts to Eat Into the Sediment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143000" y="457200"/>
            <a:ext cx="1828800" cy="15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FTE Sci Template</Template>
  <TotalTime>69</TotalTime>
  <Words>173</Words>
  <Application>Microsoft Office PowerPoint</Application>
  <PresentationFormat>On-screen Show (4:3)</PresentationFormat>
  <Paragraphs>30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Pushpin</vt:lpstr>
      <vt:lpstr>Mass Wasting and Flash Floods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Olympic National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Olympic National Park</dc:creator>
  <cp:lastModifiedBy>Barbero, Kiley J.</cp:lastModifiedBy>
  <cp:revision>13</cp:revision>
  <dcterms:created xsi:type="dcterms:W3CDTF">2008-12-30T20:56:22Z</dcterms:created>
  <dcterms:modified xsi:type="dcterms:W3CDTF">2011-09-29T20:57:51Z</dcterms:modified>
</cp:coreProperties>
</file>